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E6A70-B964-4C13-910F-04070575E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EE527B-21C6-4211-B4AF-CD36675E7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72-AC3F-4402-8E09-895BED2863D6}" type="datetimeFigureOut">
              <a:rPr lang="zh-CN" altLang="en-US" smtClean="0"/>
              <a:t>2019/10/15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4C6CB2-B177-4B7B-A88B-7425498D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5D0DA-56F8-4482-8F6F-FB93AD36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136C2-3A34-40D1-BDBE-0F0F42847B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66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BB9F307-917C-4769-AC4A-3A3DA4216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052226-6B09-4359-B639-FCA52D9BC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55A433-4F77-47E9-B999-21C430B5E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1C972-AC3F-4402-8E09-895BED2863D6}" type="datetimeFigureOut">
              <a:rPr lang="zh-CN" altLang="en-US" smtClean="0"/>
              <a:t>2019/10/15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57AFBC-F705-424F-9D8C-4AD70CA16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69FC20-781C-49D8-89A8-94218091F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136C2-3A34-40D1-BDBE-0F0F42847B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297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5FACE03-0AC4-460D-BAB5-8B0DC304E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/**</a:t>
            </a:r>
            <a:b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</a:b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 * @author  </a:t>
            </a:r>
            <a:r>
              <a:rPr lang="zh-CN" altLang="en-US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张立江</a:t>
            </a:r>
            <a:b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</a:b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 </a:t>
            </a:r>
            <a:r>
              <a:rPr lang="zh-CN" altLang="en-US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* </a:t>
            </a: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@param email zhanglijiang@aliyun.com</a:t>
            </a:r>
            <a:b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</a:b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  <a:t> */</a:t>
            </a:r>
            <a:br>
              <a:rPr lang="en-US" altLang="zh-CN" sz="2400">
                <a:solidFill>
                  <a:schemeClr val="bg2">
                    <a:lumMod val="25000"/>
                  </a:schemeClr>
                </a:solidFill>
                <a:latin typeface="隶书" pitchFamily="49" charset="-122"/>
                <a:ea typeface="隶书" pitchFamily="49" charset="-122"/>
              </a:rPr>
            </a:br>
            <a:r>
              <a:rPr lang="en-US" altLang="zh-CN" sz="2000">
                <a:solidFill>
                  <a:schemeClr val="bg2">
                    <a:lumMod val="25000"/>
                  </a:schemeClr>
                </a:solidFill>
                <a:latin typeface="华文中宋" pitchFamily="2" charset="-122"/>
                <a:ea typeface="华文中宋" pitchFamily="2" charset="-122"/>
              </a:rPr>
              <a:t>public class </a:t>
            </a:r>
            <a:r>
              <a:rPr lang="zh-CN" altLang="en-US" sz="28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第</a:t>
            </a:r>
            <a:r>
              <a:rPr lang="en-US" altLang="zh-CN" sz="28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0x04</a:t>
            </a:r>
            <a:r>
              <a:rPr lang="zh-CN" altLang="en-US" sz="28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讲 网络攻击</a:t>
            </a:r>
            <a:r>
              <a:rPr lang="en-US" altLang="zh-CN" sz="28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(III)—</a:t>
            </a:r>
            <a:r>
              <a:rPr lang="zh-CN" altLang="en-US" sz="28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网络嗅探技术</a:t>
            </a: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华文中宋" pitchFamily="2" charset="-122"/>
                <a:ea typeface="华文中宋" pitchFamily="2" charset="-122"/>
              </a:rPr>
              <a:t>extends </a:t>
            </a:r>
            <a:r>
              <a:rPr lang="en-US" altLang="zh-CN" sz="3600">
                <a:solidFill>
                  <a:srgbClr val="7030A0"/>
                </a:solidFill>
                <a:latin typeface="华文中宋" pitchFamily="2" charset="-122"/>
                <a:ea typeface="华文中宋" pitchFamily="2" charset="-122"/>
              </a:rPr>
              <a:t> </a:t>
            </a:r>
            <a:r>
              <a:rPr lang="zh-CN" altLang="en-US" sz="3600">
                <a:latin typeface="隶书" pitchFamily="49" charset="-122"/>
                <a:ea typeface="隶书" pitchFamily="49" charset="-122"/>
              </a:rPr>
              <a:t>网 络 安 全</a:t>
            </a:r>
            <a:r>
              <a:rPr lang="en-US" altLang="zh-CN" sz="2400">
                <a:solidFill>
                  <a:schemeClr val="bg2">
                    <a:lumMod val="25000"/>
                  </a:schemeClr>
                </a:solidFill>
                <a:latin typeface="华文中宋" pitchFamily="2" charset="-122"/>
                <a:ea typeface="华文中宋" pitchFamily="2" charset="-122"/>
              </a:rPr>
              <a:t>{ }</a:t>
            </a:r>
            <a:endParaRPr lang="en-US" altLang="zh-CN" sz="2400" dirty="0">
              <a:latin typeface="隶书" pitchFamily="49" charset="-122"/>
              <a:ea typeface="隶书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2790AB-DE64-4C0F-9C71-275A716CEB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20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146E741-9CAB-4B3C-ADE7-B32B20034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EF1DACB-2030-4C94-87E0-F967E1470B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16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0442651-0AC3-47B8-A0B2-FD3B508B2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DEB453-C74A-4BD6-936E-27BEFE08C9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6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E8FA02F-D774-45DA-A594-D3F93D367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A548B9-9EF0-4404-B0FC-E2CECF38DF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09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26112D3-8179-4E75-8E15-3A946A0BD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4A6923-BEF7-4C39-AD2D-647B4E5BCB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47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53DDDFC-12A2-424C-A41E-F9193F58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CN" sz="3600"/>
              <a:t>MAC</a:t>
            </a:r>
            <a:r>
              <a:rPr lang="zh-CN" altLang="en-US" sz="3600"/>
              <a:t>泛洪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55BE68-EA98-46FB-9176-E94056149C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98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AE7658-FF78-4733-B737-2586BDD1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D3BBC8-DAA6-421D-990B-A36305D831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7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D89289E-85FE-48E2-84E6-DCF81CF07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9CB140-CA96-4714-94B9-A8B71C5C65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808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86118E6-73C5-4D49-890C-43F2617E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ED8780-F26A-4AE7-B6FB-5AFE83B101A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85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093E97C-160E-4674-8B1F-24878FB91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72C4F8-3AD6-4638-8831-C82A40139B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39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075E06B-E84C-4B68-B0E0-0E2133AAF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66BAA1-EC52-4DA5-8D21-C55C3C6DA2E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16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22CF4BF-8F4C-4C06-9F58-FC233F097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ea typeface="宋体" charset="-122"/>
                <a:cs typeface="Times New Roman" pitchFamily="18" charset="0"/>
              </a:rPr>
              <a:t>Contents</a:t>
            </a:r>
            <a:endParaRPr lang="en-US" altLang="zh-CN" dirty="0">
              <a:solidFill>
                <a:schemeClr val="accent1"/>
              </a:solidFill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7F7D82-E334-4438-99F5-4396F36007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08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0CAEE54-CF17-4BAE-9346-3AD5A9F3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EC7AE6-6C40-42CD-BBE8-E5689D6327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11CE2BA-4B7C-4688-A777-9D6F864CD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网络嗅探技术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48D9F6-5B63-45C8-AC1C-3D2147392E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93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D69AB71-461C-4E6C-A022-4EBDCCD5E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DE94DE-78B0-4A9C-BCCA-FFFCB5CB1A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28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92518F3-A26B-4408-8683-EB1CD36E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E217C3-2F4A-4883-B73B-03E413187B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1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BA3497A-4947-4D83-9952-661585B7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82794C-BEE0-4824-9A7A-DC88D746D9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97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E8EAAFD-FE2D-43EA-B8FA-5E1547C9B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832EC1-3EB2-419A-9DFB-6D044F1949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1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2A6547B-61BC-44AF-AD5F-ED8AD8486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DBDED4-F106-4087-9C94-9D47980C36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21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003013E-99C3-4F83-9349-967C4577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网络监听及防御技术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17579C-4ACC-40FD-A063-5185BD4EB3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548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Office PowerPoint</Application>
  <PresentationFormat>全屏显示(4:3)</PresentationFormat>
  <Paragraphs>19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等线 Light</vt:lpstr>
      <vt:lpstr>华文中宋</vt:lpstr>
      <vt:lpstr>隶书</vt:lpstr>
      <vt:lpstr>Arial</vt:lpstr>
      <vt:lpstr>Times New Roman</vt:lpstr>
      <vt:lpstr>Office 主题​​</vt:lpstr>
      <vt:lpstr>/**  * @author  张立江  * @param email zhanglijiang@aliyun.com  */ public class 第0x04讲 网络攻击(III)—网络嗅探技术extends  网 络 安 全{ }</vt:lpstr>
      <vt:lpstr>Contents</vt:lpstr>
      <vt:lpstr>网络嗅探技术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网络监听及防御技术</vt:lpstr>
      <vt:lpstr>MAC泛洪</vt:lpstr>
      <vt:lpstr>网络监听及防御技术</vt:lpstr>
      <vt:lpstr>PowerPoint 演示文稿</vt:lpstr>
      <vt:lpstr>网络监听及防御技术</vt:lpstr>
      <vt:lpstr>网络监听及防御技术</vt:lpstr>
      <vt:lpstr>网络监听及防御技术</vt:lpstr>
      <vt:lpstr>网络监听及防御技术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/**  * @author  张立江  * @param email zhanglijiang@aliyun.com  */ public class 第0x04讲 网络攻击(III)—网络嗅探技术extends  网 络 安 全{ }</dc:title>
  <dc:creator>张 立江</dc:creator>
  <cp:lastModifiedBy>张 立江</cp:lastModifiedBy>
  <cp:revision>1</cp:revision>
  <dcterms:created xsi:type="dcterms:W3CDTF">2019-10-15T06:20:37Z</dcterms:created>
  <dcterms:modified xsi:type="dcterms:W3CDTF">2019-10-15T06:20:37Z</dcterms:modified>
</cp:coreProperties>
</file>

<file path=docProps/thumbnail.jpeg>
</file>